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1" r:id="rId3"/>
    <p:sldId id="262" r:id="rId4"/>
    <p:sldId id="264" r:id="rId5"/>
    <p:sldId id="266" r:id="rId6"/>
    <p:sldId id="268" r:id="rId7"/>
    <p:sldId id="272" r:id="rId8"/>
    <p:sldId id="273" r:id="rId9"/>
    <p:sldId id="285" r:id="rId10"/>
    <p:sldId id="274" r:id="rId11"/>
    <p:sldId id="287" r:id="rId12"/>
    <p:sldId id="275" r:id="rId13"/>
    <p:sldId id="277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70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301208"/>
            <a:ext cx="3992488" cy="11296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Воспитатель:</a:t>
            </a:r>
          </a:p>
          <a:p>
            <a:pPr lvl="0">
              <a:spcBef>
                <a:spcPts val="0"/>
              </a:spcBef>
            </a:pPr>
            <a:r>
              <a:rPr lang="ru-RU" sz="1800" b="1" dirty="0" err="1" smtClean="0">
                <a:solidFill>
                  <a:srgbClr val="7030A0"/>
                </a:solidFill>
              </a:rPr>
              <a:t>Оревина</a:t>
            </a:r>
            <a:r>
              <a:rPr lang="ru-RU" sz="1800" b="1" dirty="0" smtClean="0">
                <a:solidFill>
                  <a:srgbClr val="7030A0"/>
                </a:solidFill>
              </a:rPr>
              <a:t> Ирина Михайловна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16832"/>
            <a:ext cx="7488832" cy="24482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Опытно-экспериментальная деятельность 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с детьми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младшего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дошкольного возраста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589" y="3554331"/>
            <a:ext cx="8640960" cy="294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Воздуха мы не видим, но он везде окружает нас.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есть ли в пустой бутылке воздух? Как мы можем это проверить? Пустую прозрачную бутылку опускают в таз с водой так, чтобы она начала заполняться. Что происходит? Почему из горлышка выходят пузырьки? Это вода вытесняет воздух из бутылки. Большинство предметов, которые выглядят пустыми, на самом деле заполнены воздухом.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s624920.vk.me/v624920031/11105/pI9IVgAqky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1" y="256164"/>
            <a:ext cx="4397556" cy="3298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124744"/>
            <a:ext cx="3888432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.«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Почувствуй воздух».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1780"/>
            <a:ext cx="8897440" cy="6675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Пустой стакан?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00261"/>
            <a:ext cx="785921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стакан, банка с водой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Перевернуть стакан вверх дном и медленно опустить его в банку. Обратить внимание детей на то, что стакан нужно держать очень ровно. Что получается? Попадает ли вода в стакан? Почему нет?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в стакане есть воздух, он не пускает туда воду.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33577"/>
            <a:ext cx="4924751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Буря в стакане воды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стакан с водой, соломинка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предлагается опустить в стакан с водой соломинку и дуть в неё. Что получается?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335"/>
            <a:ext cx="4379979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20888"/>
            <a:ext cx="3381840" cy="4138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«Песочная страна»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571184" cy="420933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песком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 наших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свойствами сухого и мокрого песка. Предлагаю вам множество разнообразных игр, связанных с этими материалами. Предложив ребенку сыграть в эти игры, вы наверняка услышите восторженное согласие.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свойства песка и «печем куличи»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Любому ребенку игра с песком доставляет большое удовольствие. Обратите внимание ребенка на то, что песок может быть сухим и влажным.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постарше для исследования песка можно дать лупу. Насыпав немного песка на белый лист бумаги, вместе с ребенком внимательно рассмотрите песчинки под лупой. Обратите внимание ребенка на то, что они разной формы и размера. Рассказать, как образуется песок. Песчинки — это крохотные камушки, которые получаются от трения и ударов друг о друга больших камней.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880320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147248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</a:rPr>
              <a:t>«Организация детского экспериментирования  в домашних условиях"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29" y="4293096"/>
            <a:ext cx="3035829" cy="2276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7710"/>
            <a:ext cx="3096344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85" y="3621021"/>
            <a:ext cx="2211710" cy="2948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047" y="908720"/>
            <a:ext cx="8229600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         </a:t>
            </a:r>
            <a:r>
              <a:rPr lang="ru-RU" b="1" dirty="0" smtClean="0">
                <a:latin typeface="Arial" panose="020B0604020202020204" pitchFamily="34" charset="0"/>
              </a:rPr>
              <a:t>Исследовательская </a:t>
            </a:r>
            <a:r>
              <a:rPr lang="ru-RU" b="1" dirty="0">
                <a:latin typeface="Arial" panose="020B0604020202020204" pitchFamily="34" charset="0"/>
              </a:rPr>
              <a:t>деятельность 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   детей </a:t>
            </a:r>
            <a:r>
              <a:rPr lang="ru-RU" b="1" dirty="0">
                <a:latin typeface="Arial" panose="020B0604020202020204" pitchFamily="34" charset="0"/>
              </a:rPr>
              <a:t>может стать </a:t>
            </a:r>
            <a:r>
              <a:rPr lang="ru-RU" b="1" dirty="0" smtClean="0">
                <a:latin typeface="Arial" panose="020B0604020202020204" pitchFamily="34" charset="0"/>
              </a:rPr>
              <a:t>одним </a:t>
            </a:r>
            <a:r>
              <a:rPr lang="ru-RU" b="1" dirty="0">
                <a:latin typeface="Arial" panose="020B0604020202020204" pitchFamily="34" charset="0"/>
              </a:rPr>
              <a:t>из условий </a:t>
            </a:r>
            <a:endParaRPr lang="ru-RU" b="1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развития </a:t>
            </a:r>
            <a:r>
              <a:rPr lang="ru-RU" b="1" dirty="0">
                <a:latin typeface="Arial" panose="020B0604020202020204" pitchFamily="34" charset="0"/>
              </a:rPr>
              <a:t>детской любознательности, </a:t>
            </a:r>
            <a:endParaRPr lang="ru-RU" b="1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</a:rPr>
              <a:t>а </a:t>
            </a:r>
            <a:r>
              <a:rPr lang="ru-RU" b="1" dirty="0">
                <a:latin typeface="Arial" panose="020B0604020202020204" pitchFamily="34" charset="0"/>
              </a:rPr>
              <a:t>в конечном итоге познавательных </a:t>
            </a:r>
            <a:endParaRPr lang="ru-RU" b="1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</a:rPr>
              <a:t>интересов </a:t>
            </a:r>
            <a:r>
              <a:rPr lang="ru-RU" b="1" dirty="0">
                <a:latin typeface="Arial" panose="020B0604020202020204" pitchFamily="34" charset="0"/>
              </a:rPr>
              <a:t>ребёнка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122" name="Picture 2" descr="Купить Arance по привлекательным ценам в Москве - интернет магазин Eleph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5256584" cy="2812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32657"/>
            <a:ext cx="8229600" cy="352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u="sng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</a:rPr>
              <a:t>Что быстрее растворится: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</a:rPr>
              <a:t>морская соль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</a:rPr>
              <a:t>- пена для ванны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</a:rPr>
              <a:t>- хвойный экстракт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</a:rPr>
              <a:t>- кусочки мыла и т.п.</a:t>
            </a:r>
          </a:p>
          <a:p>
            <a:pPr marL="0" indent="0">
              <a:buNone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Мыло Детское (с экстр. Ромашки) овал 90г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73" y="3800804"/>
            <a:ext cx="2382565" cy="2382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ерчь В магазине &quot;Ли-Ли&quot; - ароматы долгожданной вес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0" y="4197289"/>
            <a:ext cx="2966827" cy="1958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 - купить Тихвинский ХимЛесПромхоз в онлайн магазинах Здравзона.ру - сравнение стоимости и цены, прайс-листы, заказ и достав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60" y="4197289"/>
            <a:ext cx="2743200" cy="1956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511" y="1524009"/>
            <a:ext cx="5685903" cy="507334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</a:rPr>
              <a:t>        </a:t>
            </a:r>
            <a:r>
              <a:rPr lang="ru-RU" b="1" u="sng" dirty="0" smtClean="0">
                <a:latin typeface="Arial" panose="020B0604020202020204" pitchFamily="34" charset="0"/>
              </a:rPr>
              <a:t>Например</a:t>
            </a:r>
            <a:r>
              <a:rPr lang="ru-RU" dirty="0">
                <a:latin typeface="Arial" panose="020B0604020202020204" pitchFamily="34" charset="0"/>
              </a:rPr>
              <a:t>, ребёнок </a:t>
            </a:r>
            <a:r>
              <a:rPr lang="ru-RU" dirty="0" smtClean="0">
                <a:latin typeface="Arial" panose="020B0604020202020204" pitchFamily="34" charset="0"/>
              </a:rPr>
              <a:t>рисует. У </a:t>
            </a:r>
            <a:r>
              <a:rPr lang="ru-RU" dirty="0">
                <a:latin typeface="Arial" panose="020B0604020202020204" pitchFamily="34" charset="0"/>
              </a:rPr>
              <a:t>него кончилась зелёная краска. Предложите ему попробовать сделать эту краску самому. Посмотрите, как он будет действовать, что будет делать. Не вмешивайтесь и не подсказывайте. Догадается ли он, что надо смешать синюю и желтую краску? Если у него ничего не получиться, подскажите, что надо смешать две краски. Путём проб и ошибок ребёнок найдёт верное решение.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76" y="4731203"/>
            <a:ext cx="1944216" cy="1725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09" y="1244842"/>
            <a:ext cx="2571750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9712" y="324569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7073C"/>
                </a:solidFill>
                <a:latin typeface="Arial" panose="020B0604020202020204" pitchFamily="34" charset="0"/>
              </a:rPr>
              <a:t>Эксперимент можно провести во время любой деятельности.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01357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Правила при проведении </a:t>
            </a:r>
            <a:r>
              <a:rPr lang="ru-RU" sz="3600" b="1" dirty="0" err="1" smtClean="0"/>
              <a:t>эксперементов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66725"/>
            <a:ext cx="8113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1.Установите цель эксперимента (для чего мы проводим опыт)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2.Подберите материалы (список всего необходимого для   проведения опыта)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3.Обсудите процесс (поэтапные инструкции по проведению эксперимента)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4.Подведите итоги (точное описание ожидаемого результата)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5.Объясните почему? Доступными для ребёнка словами.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эксперимента главное – безопасность вас и вашего ребёнка.</a:t>
            </a:r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«Вода и ее свойства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бращаем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на: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1.Выявление  свойства воды (прозрачная, без запаха, льется, имеет вес, принимает форму сосуда, в который она налита). Опыты.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Что растворяется в воде? Показать растворимость и нерастворимость в воде различных веществ Мука, сахарный песок, речной песок, краситель, стиральный порошок, стаканы с чистой водой, ложки, палочки, подносы, картинки с представленных веществ. Опыты..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Замерзшая вода. Выявить, что лед – твердое вещество, плавает, тает, состоит их воды. Кусочки льда, холодная вода, тарелочки, картинки с изображением айсберга. Опыты. Игра «играем с льдинками».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704856" cy="612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Проведите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 «водоплавающее яйцо»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ВОДОПЛАВАЮЩЕЕ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ЯЙЦО. 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Возьмите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литровые банки с водой. В одну банку добавьте 2 ст. ложки соли и хорошо размешайте. Погрузите одно яйцо в банку с пресной водой, другое — с соленой. Почему в пресной воде яйцо тонет, а в соленой — поднимается на поверхность? Вопрос будет очевидным. Ответ постарайтесь сделать если не очевидным, то убедительным. Расскажите ребенку, что вода, хоть и жидкость, но тоже имеет свою плотность. Вспомните про консистенцию киселя или растворенного желатина, когда плотность можно наблюдать. А как ее почувствовать? Если вы были на море, то наверняка ребенок ощутил, как хорошо его «держит» вода. Объясните, что у соленой воды «крепче руки».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9" y="221294"/>
            <a:ext cx="4764021" cy="3573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824536" cy="6432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12" t="-1701" r="-12212" b="1701"/>
          <a:stretch>
            <a:fillRect/>
          </a:stretch>
        </p:blipFill>
        <p:spPr>
          <a:xfrm>
            <a:off x="168264" y="3711407"/>
            <a:ext cx="2747552" cy="2907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2791" y="3775767"/>
            <a:ext cx="2170364" cy="2834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251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Правила при проведении эксперементов:</vt:lpstr>
      <vt:lpstr>     1. «Вода и ее свойства»</vt:lpstr>
      <vt:lpstr>Слайд 8</vt:lpstr>
      <vt:lpstr>Слайд 9</vt:lpstr>
      <vt:lpstr>Слайд 10</vt:lpstr>
      <vt:lpstr>Слайд 11</vt:lpstr>
      <vt:lpstr>Пустой стакан? </vt:lpstr>
      <vt:lpstr>Слайд 13</vt:lpstr>
      <vt:lpstr>3. «Песочная страна»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Алексей</cp:lastModifiedBy>
  <cp:revision>77</cp:revision>
  <dcterms:created xsi:type="dcterms:W3CDTF">2014-10-18T05:20:00Z</dcterms:created>
  <dcterms:modified xsi:type="dcterms:W3CDTF">2020-05-22T07:45:01Z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