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5" r:id="rId8"/>
    <p:sldId id="260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7132-CCC0-4F73-B173-B7F5094A31B5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34A1-9353-4A8A-B26A-3B8F5698F03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7132-CCC0-4F73-B173-B7F5094A31B5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34A1-9353-4A8A-B26A-3B8F5698F0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7132-CCC0-4F73-B173-B7F5094A31B5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34A1-9353-4A8A-B26A-3B8F5698F0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7132-CCC0-4F73-B173-B7F5094A31B5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34A1-9353-4A8A-B26A-3B8F5698F0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7132-CCC0-4F73-B173-B7F5094A31B5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34A1-9353-4A8A-B26A-3B8F5698F03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7132-CCC0-4F73-B173-B7F5094A31B5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34A1-9353-4A8A-B26A-3B8F5698F0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7132-CCC0-4F73-B173-B7F5094A31B5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34A1-9353-4A8A-B26A-3B8F5698F0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7132-CCC0-4F73-B173-B7F5094A31B5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34A1-9353-4A8A-B26A-3B8F5698F0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7132-CCC0-4F73-B173-B7F5094A31B5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34A1-9353-4A8A-B26A-3B8F5698F0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7132-CCC0-4F73-B173-B7F5094A31B5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934A1-9353-4A8A-B26A-3B8F5698F0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7132-CCC0-4F73-B173-B7F5094A31B5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DB934A1-9353-4A8A-B26A-3B8F5698F03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ED57132-CCC0-4F73-B173-B7F5094A31B5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DB934A1-9353-4A8A-B26A-3B8F5698F03B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sun9-20.userapi.com/impg/TUZjWWDAFHZMimeQ1Pow55IXk3rdZHg42PWO2w/bKNr6YNljfY.jpg?size=1280x874&amp;quality=96&amp;sign=c11d38a8b40d6a501e93ced69f578983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7909345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myslide.ru/documents_7/a2ce266c87804cb058bbac0e4fc08c82/img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980040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yc1568.mskobr.ru/files/attach_files/%D1%80%D0%B0%D1%81%D0%BF%D0%B8%D1%81%D0%B0%D0%BD%D0%B8%D0%B5/%D1%80%D0%BE%D1%81%D0%B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fsd.multiurok.ru/html/2019/12/07/s_5deaf66295f22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7560840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fsd.multiurok.ru/html/2019/12/07/s_5deaf66295f22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8064896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fsd.multiurok.ru/html/2019/12/07/s_5deaf66295f22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776864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AutoShape 4" descr="http://xn--15-1lc9c.xn--p1ai/wp-content/uploads/2021/10/Ruki_2-768x57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http://xn--15-1lc9c.xn--p1ai/wp-content/uploads/2021/10/Ruki_2-768x57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3" name="Picture 7" descr="\\031NTO\Obmen\Не подтверждено 7360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7920880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https://s0.slide-share.ru/s_slide/f65cc665b63452b812a3966989b94cbc/c2c8bb9f-cf69-4398-94a5-8c2d2cb7fdf8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07" name="Picture 3" descr="\\031NTO\Obmen\c2c8bb9f-cf69-4398-94a5-8c2d2cb7fdf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7992888" cy="6093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strogino.mos.ru/upload/medialibrary/a8e/lbgb8v6uyys951nrx9cha8mfq0usi8l7/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496944" cy="6552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myslide.ru/documents_7/5e0cc89bda275d7d285cfc8fd5b2e388/img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848872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</cp:revision>
  <dcterms:created xsi:type="dcterms:W3CDTF">2022-10-13T06:12:27Z</dcterms:created>
  <dcterms:modified xsi:type="dcterms:W3CDTF">2022-10-13T06:40:51Z</dcterms:modified>
</cp:coreProperties>
</file>