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0" autoAdjust="0"/>
  </p:normalViewPr>
  <p:slideViewPr>
    <p:cSldViewPr>
      <p:cViewPr>
        <p:scale>
          <a:sx n="110" d="100"/>
          <a:sy n="110" d="100"/>
        </p:scale>
        <p:origin x="-114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15AB12-B62A-4F97-A9A8-A30A107E765B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29C7CF-51FC-4DD8-AABF-B5C8A36BB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071546"/>
            <a:ext cx="6315076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_AntiqueTrady" pitchFamily="18" charset="-52"/>
              </a:rPr>
              <a:t>Играем пальчиками – развиваем речь.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Советы родителям 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1058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s://i.mycdn.me/image?id=804035605207&amp;t=3&amp;plc=WEB&amp;tkn=*SpvHsmkLbTsT8ZLNRsMKOfa-o_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143248"/>
            <a:ext cx="2857520" cy="305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746760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467600" cy="11430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Игры с игрушками вкладышами, теннисными мячиками, предметами домашнего обихода. Шнуровка, пазлы. 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Ардрей\Desktop\Фото с работы Света\DSCN307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857629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рдрей\Desktop\Фото с работы Света\DSCN307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57628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рдрей\Desktop\Фото с работы Света\DSCN309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42873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428736"/>
            <a:ext cx="3429024" cy="215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96204" cy="457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Содержимое 3" descr="https://i.mycdn.me/image?id=815585513221&amp;t=0&amp;plc=WEB&amp;tkn=*awcRqwcBF70n2L9zE1C3oJw0o8w"/>
          <p:cNvPicPr>
            <a:picLocks noGrp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28736"/>
            <a:ext cx="342902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4612" y="2857496"/>
            <a:ext cx="4786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14291"/>
            <a:ext cx="72152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Сенсорные коробки с различным наполнителем(природный материал, мелкие игрушки, крупы, вода). Сенсорное тренажеры  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28736"/>
            <a:ext cx="33558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071943"/>
            <a:ext cx="33861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3" y="4143380"/>
            <a:ext cx="34247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 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В течение дошкольного детства ребёнок практически овладевает речью. Но, к сожалению, существует много причин, когда его речь не сформирована должным образом, и одна из них: плохо развитая мелкая моторика рук.  Учеными доказана взаимосвязь развития речи и тонких движений рук .Моторные центры речи в коре головного мозга   находятся рядом с моторными центрами пальцев.  Поэтому, развивая мелкую моторику, мы активируем зоны, отвечающие за становление детской речи и повышающие работоспособность ребенка, его внимание, умственную активность, интеллектуальную и творческую деятельность. Кроме того, мелкая моторика непосредственно влияет на ловкость рук, на  почерк, который сформируется в дальнейшем, на скорость реакции ребенка, на уровень логического мышления, памяти, умения рассуждать, концентрировать внимание и воображение . 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574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В данной презентации для Вас родители представлены различные игрушки, игры и материалы для развития и совершенствования мелкой моторики пальцев рук у детей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Для того чтобы заинтересовать ребенка и помочь ему овладеть новой информацией, нужно превратить обучение в игру, не отступать, если задания покажутся трудными, не забывать хвалить малыша.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Играть с пальчиками рук можно дома, в гостях, на улице, в транспорте, в песочнице и т. д. Давайте попробуем вместе помочь малышу в речевом развитии и займемся развитием мелкой моторики. Все зависит от вас и вашей фантазии. Поэтому, если Вы хотите, чтобы ребенок хорошо говорил, развивайте его ручки!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115212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Игры с пальчиками, пальчиковая гимнастика с речевым сопровождением, биоэнергопластика.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https://i.mycdn.me/image?id=804035674839&amp;t=3&amp;plc=WEB&amp;tkn=*lObc-w2xlJwqO6ZbV3_nzcLvvTE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16832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0800000" flipV="1">
            <a:off x="457200" y="214290"/>
            <a:ext cx="7615262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Игры с конструктором, наборами строительных материалов и мозаикой.</a:t>
            </a:r>
          </a:p>
          <a:p>
            <a:pPr algn="ctr"/>
            <a:endParaRPr lang="ru-RU" dirty="0"/>
          </a:p>
        </p:txBody>
      </p:sp>
      <p:pic>
        <p:nvPicPr>
          <p:cNvPr id="9220" name="Picture 4" descr="https://www.sunnytoy.ru/i/product_i/34366_1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3059832" cy="33123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224" name="Picture 8" descr="https://avatars.mds.yandex.net/get-pdb/879561/9482e4cf-c387-4cd0-8565-3e83878b5da3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052736"/>
            <a:ext cx="3456384" cy="27390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226" name="Picture 10" descr="http://edu21.cap.ru/home/10418/8%20marta/27-09-2017%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861048"/>
            <a:ext cx="3888432" cy="27363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Вырезать ножницами,  складывать бумагу, выполнять аппликации, оригами, играть с «печатками».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Разминать пластилин, лепить различные поделки.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5" y="1412777"/>
            <a:ext cx="2880319" cy="23091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6" name="Picture 4" descr="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412776"/>
            <a:ext cx="3168352" cy="22546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8" name="Picture 6" descr="https://im0-tub-ru.yandex.net/i?id=19d87e4b4ec63624faf5a1fc0310ce2b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484784"/>
            <a:ext cx="3043687" cy="21567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200" name="Picture 8" descr="https://st4.depositphotos.com/3146649/22108/i/950/depositphotos_221082340-stock-photo-children-hands-origami-butterfly-colore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5" y="3717032"/>
            <a:ext cx="2880320" cy="23042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202" name="Picture 10" descr="http://ae01.alicdn.com/kf/HTB1gyHdKFXXXXXPXXXXq6xXFXXXx.jpg_q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3717032"/>
            <a:ext cx="3024336" cy="23042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204" name="Picture 12" descr="http://nii-evrika.ru/wp-content/uploads/2017/06/shutterstock_41586703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3767340"/>
            <a:ext cx="3024336" cy="21099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2852"/>
            <a:ext cx="7467600" cy="16430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Игры с элементами массажа с помощью различных материалов ( массажные мячи, шарики массажеры Су-Джок, ролики, карандаши, зубные щетки , крупные бигуди, массажные коврики, эспандеры и т. д.)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рдрей\Desktop\Фото с работы Света\DSCN3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908" y="-4643494"/>
            <a:ext cx="13166726" cy="9875838"/>
          </a:xfrm>
          <a:prstGeom prst="rect">
            <a:avLst/>
          </a:prstGeom>
          <a:noFill/>
        </p:spPr>
      </p:pic>
      <p:pic>
        <p:nvPicPr>
          <p:cNvPr id="10" name="Рисунок 9" descr="https://i.mycdn.me/image?id=803945258455&amp;t=0&amp;plc=WEB&amp;tkn=*I_VEf2Ga3amxES2FyKzjPbi_X9Y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988840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146" name="Picture 2" descr="https://ds03.infourok.ru/uploads/ex/0adc/0003b45b-2a75a3f7/2/img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916832"/>
            <a:ext cx="3203848" cy="23222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8" name="Picture 4" descr="https://ds04.infourok.ru/uploads/ex/0d7b/000e2ac2-d69b8bbb/img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4221088"/>
            <a:ext cx="3816424" cy="266262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543824" cy="1340768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Игры,  игры с  выкладыванием по контуру, используя различный мелкий материал ( пуговицы, крышки, нитки, скрепки и т д.) ,  природный материал ( семечки, горох, каштаны, желуди, фасоль, ракушки и т. д.).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340769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5" y="1340769"/>
            <a:ext cx="308568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196752"/>
            <a:ext cx="2160240" cy="243364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https://pp.userapi.com/c824501/v824501826/1827ee/D0TP8XfMsf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3016"/>
            <a:ext cx="2699792" cy="269979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6" name="Picture 6" descr="https://www.maam.ru/upload/blogs/95a9fb87e9a6be5f61ba7f498eca0cc0.jp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3645024"/>
            <a:ext cx="3288365" cy="246627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8" name="Picture 8" descr="https://teddybeardaycare.com.ua/wp-content/uploads/2019/04/Razvivaem-melkuju-motoriku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168" y="3717032"/>
            <a:ext cx="2810871" cy="235634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7467600" cy="11430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Игры с прищепками, счетными палочками,  настольный и пальчиковый театр.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Ардрей\Desktop\Фото с работы Света\DSCN31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3898906" cy="26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Документы\Света\Фото д.сад\IMGP338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71612"/>
            <a:ext cx="36131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4429132"/>
            <a:ext cx="4225573" cy="22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632</TotalTime>
  <Words>421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Играем пальчиками – развиваем речь. Советы родителям </vt:lpstr>
      <vt:lpstr>Слайд 2</vt:lpstr>
      <vt:lpstr>Слайд 3</vt:lpstr>
      <vt:lpstr>Слайд 4</vt:lpstr>
      <vt:lpstr>Слайд 5</vt:lpstr>
      <vt:lpstr>  Вырезать ножницами,  складывать бумагу, выполнять аппликации, оригами, играть с «печатками». Разминать пластилин, лепить различные поделки.</vt:lpstr>
      <vt:lpstr>Слайд 7</vt:lpstr>
      <vt:lpstr>Слайд 8</vt:lpstr>
      <vt:lpstr>Слайд 9</vt:lpstr>
      <vt:lpstr>Слайд 10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 пальчиками – развиваем речь. (Советы родителям</dc:title>
  <dc:creator>Ардрей</dc:creator>
  <cp:lastModifiedBy>Алексей</cp:lastModifiedBy>
  <cp:revision>60</cp:revision>
  <dcterms:created xsi:type="dcterms:W3CDTF">2017-02-04T12:53:41Z</dcterms:created>
  <dcterms:modified xsi:type="dcterms:W3CDTF">2020-05-22T08:37:31Z</dcterms:modified>
</cp:coreProperties>
</file>