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60" r:id="rId6"/>
    <p:sldId id="25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B7BEC8"/>
    <a:srgbClr val="33CCFF"/>
    <a:srgbClr val="9999FF"/>
    <a:srgbClr val="66FFFF"/>
    <a:srgbClr val="CCFFFF"/>
    <a:srgbClr val="6787A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08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7BBF-E5C1-4C3A-89DD-EEC7C0EA769F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75E0-EA98-4E6F-92C4-F3F7B8FC4D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585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7BBF-E5C1-4C3A-89DD-EEC7C0EA769F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75E0-EA98-4E6F-92C4-F3F7B8FC4D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11964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7BBF-E5C1-4C3A-89DD-EEC7C0EA769F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75E0-EA98-4E6F-92C4-F3F7B8FC4D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34433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7BBF-E5C1-4C3A-89DD-EEC7C0EA769F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75E0-EA98-4E6F-92C4-F3F7B8FC4D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49451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7BBF-E5C1-4C3A-89DD-EEC7C0EA769F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75E0-EA98-4E6F-92C4-F3F7B8FC4D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31252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7BBF-E5C1-4C3A-89DD-EEC7C0EA769F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75E0-EA98-4E6F-92C4-F3F7B8FC4D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31361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7BBF-E5C1-4C3A-89DD-EEC7C0EA769F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75E0-EA98-4E6F-92C4-F3F7B8FC4D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57893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7BBF-E5C1-4C3A-89DD-EEC7C0EA769F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75E0-EA98-4E6F-92C4-F3F7B8FC4D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22575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7BBF-E5C1-4C3A-89DD-EEC7C0EA769F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75E0-EA98-4E6F-92C4-F3F7B8FC4D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05145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7BBF-E5C1-4C3A-89DD-EEC7C0EA769F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75E0-EA98-4E6F-92C4-F3F7B8FC4D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33936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7BBF-E5C1-4C3A-89DD-EEC7C0EA769F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75E0-EA98-4E6F-92C4-F3F7B8FC4D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28359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77BBF-E5C1-4C3A-89DD-EEC7C0EA769F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A75E0-EA98-4E6F-92C4-F3F7B8FC4D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382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418897" y="1954923"/>
            <a:ext cx="97115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itchFamily="34" charset="0"/>
                <a:cs typeface="Arial" pitchFamily="34" charset="0"/>
              </a:rPr>
              <a:t>Презентация </a:t>
            </a:r>
          </a:p>
          <a:p>
            <a:pPr algn="ctr"/>
            <a:r>
              <a:rPr lang="ru-RU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itchFamily="34" charset="0"/>
                <a:cs typeface="Arial" pitchFamily="34" charset="0"/>
              </a:rPr>
              <a:t>Зимние забавы</a:t>
            </a:r>
          </a:p>
          <a:p>
            <a:pPr algn="ctr"/>
            <a:r>
              <a:rPr lang="ru-RU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itchFamily="34" charset="0"/>
                <a:cs typeface="Arial" pitchFamily="34" charset="0"/>
              </a:rPr>
              <a:t>МБДОУ с.Б. Давыдово</a:t>
            </a:r>
            <a:endParaRPr lang="ru-RU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Весёлые Песни - Зимушка хрустальная - детская песня Зима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email"/>
          <a:stretch>
            <a:fillRect/>
          </a:stretch>
        </p:blipFill>
        <p:spPr>
          <a:xfrm>
            <a:off x="237688" y="2132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64761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2606">
        <p:zoom/>
      </p:transition>
    </mc:Choice>
    <mc:Fallback>
      <p:transition spd="slow" advTm="2606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1-053-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SDC1304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8956" y="0"/>
            <a:ext cx="4358287" cy="3268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SDC1309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978589" y="0"/>
            <a:ext cx="3846785" cy="5129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SDC1304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59445" y="3349090"/>
            <a:ext cx="4463394" cy="3347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36635" y="4666595"/>
            <a:ext cx="30583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Мы построим крепость, слепим мы снежки,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Принесем из дома с лопатками мешки.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01329" y="5339006"/>
            <a:ext cx="27023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Мы туннель построим, горку изо льда,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И не помешают даже холода!</a:t>
            </a:r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1984">
        <p:zoom/>
      </p:transition>
    </mc:Choice>
    <mc:Fallback>
      <p:transition spd="slow" advTm="1984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39612904_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Рисунок 2" descr="SDC1311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6165" y="536028"/>
            <a:ext cx="5044965" cy="37837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 descr="SDC1310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674067" y="451945"/>
            <a:ext cx="5171090" cy="38783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SDC1311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014950" y="3279228"/>
            <a:ext cx="4190125" cy="31425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04193" y="4929352"/>
            <a:ext cx="2701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Чтобы сказку создавать 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Нам не надо много знать.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502869" y="5013434"/>
            <a:ext cx="34483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Мысль мелькнула – и в мгновенье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Вдруг приходит вдохновенье…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1661">
        <p:zoom/>
      </p:transition>
    </mc:Choice>
    <mc:Fallback>
      <p:transition spd="slow" advTm="1661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jzU1d7p4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SDC1310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3986" y="170793"/>
            <a:ext cx="4845270" cy="36339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SDC1309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663559" y="139264"/>
            <a:ext cx="5139557" cy="38546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DC1309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888829" y="3373820"/>
            <a:ext cx="4645572" cy="34841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217573" y="5076496"/>
            <a:ext cx="2436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Поиграем в </a:t>
            </a:r>
            <a:r>
              <a:rPr lang="ru-RU" sz="2000" dirty="0" err="1" smtClean="0">
                <a:latin typeface="Monotype Corsiva" pitchFamily="66" charset="0"/>
              </a:rPr>
              <a:t>кольцеброс</a:t>
            </a:r>
            <a:r>
              <a:rPr lang="ru-RU" sz="2000" dirty="0" smtClean="0">
                <a:latin typeface="Monotype Corsiva" pitchFamily="66" charset="0"/>
              </a:rPr>
              <a:t>,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Кольца покидаем.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9297" y="5108027"/>
            <a:ext cx="262604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Выше ножки поднимаем,</a:t>
            </a:r>
          </a:p>
          <a:p>
            <a:r>
              <a:rPr lang="ru-RU" sz="2000" dirty="0" smtClean="0">
                <a:latin typeface="Monotype Corsiva" pitchFamily="66" charset="0"/>
              </a:rPr>
              <a:t>Друг за другом успеваем</a:t>
            </a:r>
            <a:r>
              <a:rPr lang="ru-RU" dirty="0" smtClean="0"/>
              <a:t>!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2303">
        <p:zoom/>
      </p:transition>
    </mc:Choice>
    <mc:Fallback>
      <p:transition spd="slow" advTm="2303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astol.com.ua-1227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SDC1314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62626" y="127763"/>
            <a:ext cx="4629374" cy="3472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DC1314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8184" y="3388659"/>
            <a:ext cx="4625788" cy="3469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SDC1314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68942" y="0"/>
            <a:ext cx="4604274" cy="3453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916244" y="2269863"/>
            <a:ext cx="25925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Это всё - эксперименты 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Интересные моменты!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Всё, всё, всё хотим узнать!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А потом зарисовать!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8" name="Рисунок 7" descr="SDC13149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609490" y="3563009"/>
            <a:ext cx="4456386" cy="3294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2486">
        <p:zoom/>
      </p:transition>
    </mc:Choice>
    <mc:Fallback>
      <p:transition spd="slow" advTm="2486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064_13916101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SDC1314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89434" y="1174530"/>
            <a:ext cx="5812221" cy="43591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2248" y="1755228"/>
            <a:ext cx="28389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Мы кормушку смастерили,</a:t>
            </a:r>
            <a:br>
              <a:rPr lang="ru-RU" dirty="0" smtClean="0"/>
            </a:br>
            <a:r>
              <a:rPr lang="ru-RU" dirty="0" smtClean="0"/>
              <a:t>Мы столовую открыли.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573847" y="4193629"/>
            <a:ext cx="26181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Воробей, снегирь-сосед,</a:t>
            </a:r>
            <a:br>
              <a:rPr lang="ru-RU" dirty="0" smtClean="0"/>
            </a:br>
            <a:r>
              <a:rPr lang="ru-RU" dirty="0" smtClean="0"/>
              <a:t>Будет вам зимой обед.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2392">
        <p:zoom/>
      </p:transition>
    </mc:Choice>
    <mc:Fallback>
      <p:transition spd="slow" advTm="2392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lue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SDC1311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19672" y="2270792"/>
            <a:ext cx="5872437" cy="4404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SDC1303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4853" y="221368"/>
            <a:ext cx="5929934" cy="44474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25157" y="4611231"/>
            <a:ext cx="34747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Суровый бой ведёт ледовая дружина: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Мы верим мужеству отчаянных парней.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В хоккей играют настоящие мужчины,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Трус не играет в хоккей!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04083" y="1355834"/>
            <a:ext cx="28135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Снег лопаткой набираю,</a:t>
            </a:r>
          </a:p>
          <a:p>
            <a:r>
              <a:rPr lang="ru-RU" sz="2000" dirty="0" smtClean="0">
                <a:latin typeface="Monotype Corsiva" pitchFamily="66" charset="0"/>
              </a:rPr>
              <a:t>Хлоп! – И вверх его бросаю.</a:t>
            </a:r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2187">
        <p:zoom/>
      </p:transition>
    </mc:Choice>
    <mc:Fallback>
      <p:transition spd="slow" advTm="2187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jzU1d7p4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73436" y="1835599"/>
            <a:ext cx="86894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Arial" pitchFamily="34" charset="0"/>
              </a:rPr>
              <a:t>Зима – раздолье для зимних игр и забав. Сколько веселья, радости и удовольствия доставляют детям игры в снежки, катание на санках, лыжах , спуски с ледяных горок . </a:t>
            </a:r>
            <a:endParaRPr lang="ru-RU" sz="4800" dirty="0"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3716">
        <p:zoom/>
      </p:transition>
    </mc:Choice>
    <mc:Fallback>
      <p:transition spd="slow" advTm="3716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lue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3378" y="178677"/>
            <a:ext cx="10520855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                      </a:t>
            </a:r>
            <a:r>
              <a:rPr lang="ru-RU" sz="3200" b="1" dirty="0" smtClean="0"/>
              <a:t>Актуальность:</a:t>
            </a:r>
          </a:p>
          <a:p>
            <a:endParaRPr lang="ru-RU" dirty="0" smtClean="0"/>
          </a:p>
          <a:p>
            <a:r>
              <a:rPr lang="ru-RU" sz="2400" dirty="0" smtClean="0"/>
              <a:t>Во всестороннем развитии ребенка важное место занимает физическое воспитание.</a:t>
            </a:r>
          </a:p>
          <a:p>
            <a:r>
              <a:rPr lang="ru-RU" sz="2400" dirty="0" smtClean="0"/>
              <a:t> Длительное пребывание на свежем воздухе в любое время года чрезвычайно полезно и необходимо</a:t>
            </a:r>
          </a:p>
          <a:p>
            <a:r>
              <a:rPr lang="ru-RU" sz="2400" dirty="0" smtClean="0"/>
              <a:t> для укрепления здоровья дошкольников. Создание снежных построек обогащает зимнюю прогулку, </a:t>
            </a:r>
          </a:p>
          <a:p>
            <a:r>
              <a:rPr lang="ru-RU" sz="2400" dirty="0" smtClean="0"/>
              <a:t>помогает воспитателю рационально организовать время пребывания детей на свежем воздухе,</a:t>
            </a:r>
          </a:p>
          <a:p>
            <a:r>
              <a:rPr lang="ru-RU" sz="2400" dirty="0" smtClean="0"/>
              <a:t>создать условия для развития их самостоятельной игровой, художественно-творческой и познавательной деятельности, </a:t>
            </a:r>
          </a:p>
          <a:p>
            <a:r>
              <a:rPr lang="ru-RU" sz="2400" dirty="0" smtClean="0"/>
              <a:t>двигательной активности. </a:t>
            </a:r>
          </a:p>
          <a:p>
            <a:r>
              <a:rPr lang="ru-RU" sz="2400" dirty="0" smtClean="0"/>
              <a:t>Актуальностью является: создание условий для укрепление связи семьями воспитанников группы, творческого подхода </a:t>
            </a:r>
          </a:p>
          <a:p>
            <a:r>
              <a:rPr lang="ru-RU" sz="2400" dirty="0" smtClean="0"/>
              <a:t>к формированию снежных построек на участке и проведению зимних прогулок.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3955">
        <p:zoom/>
      </p:transition>
    </mc:Choice>
    <mc:Fallback>
      <p:transition spd="slow" advTm="3955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lue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7431" y="1007755"/>
            <a:ext cx="1037272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Цель:</a:t>
            </a:r>
          </a:p>
          <a:p>
            <a:r>
              <a:rPr lang="ru-RU" sz="2400" dirty="0" smtClean="0"/>
              <a:t> Создание благоприятных условий для воспитательно-образовательной работы с детьми на прогулке в зимнее время.</a:t>
            </a:r>
          </a:p>
          <a:p>
            <a:endParaRPr lang="ru-RU" sz="2400" dirty="0" smtClean="0"/>
          </a:p>
          <a:p>
            <a:r>
              <a:rPr lang="ru-RU" sz="2400" b="1" dirty="0" smtClean="0"/>
              <a:t>Задачи: 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Взаимодействие ДОУ и семьи, вовлечение детей и родителей в активную творческую деятельность;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Создание необходимых условий физкультурно-оздоровительной работы с детьми в зимний период;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Развивать дружеские отношения в процессе работы: дети-родители, родители-родители, педагоги-родители, дети-педагоги.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1954">
        <p:zoom/>
      </p:transition>
    </mc:Choice>
    <mc:Fallback>
      <p:transition spd="slow" advTm="1954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6064_13916101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97414"/>
          </a:xfrm>
          <a:prstGeom prst="rect">
            <a:avLst/>
          </a:prstGeom>
        </p:spPr>
      </p:pic>
      <p:pic>
        <p:nvPicPr>
          <p:cNvPr id="7" name="Рисунок 6" descr="SDC1313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9698" y="2932385"/>
            <a:ext cx="4897818" cy="36733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 descr="SDC1313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409794" y="3226673"/>
            <a:ext cx="4309242" cy="32319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 descr="SDC1313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671616" y="231227"/>
            <a:ext cx="4092028" cy="3069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939861" y="3442162"/>
            <a:ext cx="223870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В создании снежных, сказочных поделок для детей принимали активное участие родители воспитанников.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6797431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1541">
        <p:zoom/>
      </p:transition>
    </mc:Choice>
    <mc:Fallback>
      <p:transition spd="slow" advTm="1541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6064_13916101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SDC1308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36254" y="150607"/>
            <a:ext cx="5525845" cy="41443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SDC1312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5152" y="2390885"/>
            <a:ext cx="5669281" cy="42519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809296" y="1072056"/>
            <a:ext cx="4214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А в саду у нас гора</a:t>
            </a:r>
          </a:p>
          <a:p>
            <a:r>
              <a:rPr lang="ru-RU" sz="2400" dirty="0" smtClean="0">
                <a:latin typeface="Monotype Corsiva" pitchFamily="66" charset="0"/>
              </a:rPr>
              <a:t>Все катаются с утра.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95089" y="4866291"/>
            <a:ext cx="4477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Крикнул Вова: «Берегись!»-</a:t>
            </a:r>
          </a:p>
          <a:p>
            <a:r>
              <a:rPr lang="ru-RU" sz="2400" dirty="0" smtClean="0">
                <a:latin typeface="Monotype Corsiva" pitchFamily="66" charset="0"/>
              </a:rPr>
              <a:t>Покатился с горки вниз.</a:t>
            </a:r>
          </a:p>
        </p:txBody>
      </p:sp>
    </p:spTree>
    <p:extLst>
      <p:ext uri="{BB962C8B-B14F-4D97-AF65-F5344CB8AC3E}">
        <p14:creationId xmlns="" xmlns:p14="http://schemas.microsoft.com/office/powerpoint/2010/main" val="7751634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1870">
        <p:zoom/>
      </p:transition>
    </mc:Choice>
    <mc:Fallback>
      <p:transition spd="slow" advTm="1870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3133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SDC1302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8676" y="165538"/>
            <a:ext cx="5076496" cy="3807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DC1303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915805" y="210207"/>
            <a:ext cx="4981903" cy="3736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DC1303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656364" y="3127074"/>
            <a:ext cx="4792717" cy="3594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99696" y="4403835"/>
            <a:ext cx="36592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Скачет солнца шарик рыжий,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Вьётся ленточкой лыжня.</a:t>
            </a:r>
            <a:br>
              <a:rPr lang="ru-RU" sz="2400" b="1" dirty="0" smtClean="0"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540038" y="4783443"/>
            <a:ext cx="36519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Эй, дружок, вставай на лыжи,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Догоняй скорей меня!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1769">
        <p:zoom/>
      </p:transition>
    </mc:Choice>
    <mc:Fallback>
      <p:transition spd="slow" advTm="1769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39612904_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Рисунок 2" descr="SDC1307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7426" y="165940"/>
            <a:ext cx="5465749" cy="4099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86961" y="4823011"/>
            <a:ext cx="4340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Меткий делаю бросок, </a:t>
            </a:r>
          </a:p>
          <a:p>
            <a:r>
              <a:rPr lang="ru-RU" sz="2400" dirty="0" smtClean="0">
                <a:latin typeface="Monotype Corsiva" pitchFamily="66" charset="0"/>
              </a:rPr>
              <a:t>Прямо в цель попал снежок.</a:t>
            </a:r>
            <a:br>
              <a:rPr lang="ru-RU" sz="2400" dirty="0" smtClean="0">
                <a:latin typeface="Monotype Corsiva" pitchFamily="66" charset="0"/>
              </a:rPr>
            </a:b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8" name="Рисунок 7" descr="SDC1310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71455" y="136634"/>
            <a:ext cx="5110583" cy="3832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DC1307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998054" y="3300990"/>
            <a:ext cx="4742680" cy="3557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2480">
        <p:zoom/>
      </p:transition>
    </mc:Choice>
    <mc:Fallback>
      <p:transition spd="slow" advTm="2480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astol.com.ua-1227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SDC1304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3780" y="262761"/>
            <a:ext cx="4708634" cy="3531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DC1306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304689" y="231228"/>
            <a:ext cx="4526454" cy="3394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DC1310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932518" y="2932542"/>
            <a:ext cx="4927701" cy="3695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145628" y="5013434"/>
            <a:ext cx="25458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Что за маг чародей,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Испытания дал.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23283" y="4950372"/>
            <a:ext cx="31069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Но пути я найду,</a:t>
            </a:r>
          </a:p>
          <a:p>
            <a:r>
              <a:rPr lang="ru-RU" sz="2400" dirty="0" smtClean="0">
                <a:latin typeface="Monotype Corsiva" pitchFamily="66" charset="0"/>
              </a:rPr>
              <a:t>Чтобы в сказку попасть.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2082">
        <p:zoom/>
      </p:transition>
    </mc:Choice>
    <mc:Fallback>
      <p:transition spd="slow" advTm="2082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317</Words>
  <Application>Microsoft Office PowerPoint</Application>
  <PresentationFormat>Произвольный</PresentationFormat>
  <Paragraphs>46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Uzer</dc:creator>
  <cp:lastModifiedBy>Alexey</cp:lastModifiedBy>
  <cp:revision>88</cp:revision>
  <dcterms:created xsi:type="dcterms:W3CDTF">2017-03-12T09:46:46Z</dcterms:created>
  <dcterms:modified xsi:type="dcterms:W3CDTF">2019-02-20T12:06:35Z</dcterms:modified>
</cp:coreProperties>
</file>